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6" r:id="rId2"/>
    <p:sldId id="304" r:id="rId3"/>
    <p:sldId id="271" r:id="rId4"/>
    <p:sldId id="305" r:id="rId5"/>
    <p:sldId id="285" r:id="rId6"/>
  </p:sldIdLst>
  <p:sldSz cx="12192000" cy="6858000"/>
  <p:notesSz cx="6858000" cy="9144000"/>
  <p:embeddedFontLst>
    <p:embeddedFont>
      <p:font typeface="微软雅黑" panose="020B0503020204020204" pitchFamily="34" charset="-122"/>
      <p:regular r:id="rId8"/>
      <p:bold r:id="rId9"/>
    </p:embeddedFont>
  </p:embeddedFontLst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8557"/>
    <a:srgbClr val="FFCE55"/>
    <a:srgbClr val="CBD9CC"/>
    <a:srgbClr val="77AF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B45-9EAB-4387-AAE8-1D7707FBC5B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FE29-55F2-41E3-8452-1F630406931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B45-9EAB-4387-AAE8-1D7707FBC5B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FE29-55F2-41E3-8452-1F630406931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B45-9EAB-4387-AAE8-1D7707FBC5B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FE29-55F2-41E3-8452-1F630406931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bg>
      <p:bgPr>
        <a:pattFill prst="lgGrid">
          <a:fgClr>
            <a:srgbClr val="FAFAFA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B45-9EAB-4387-AAE8-1D7707FBC5B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FE29-55F2-41E3-8452-1F630406931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B45-9EAB-4387-AAE8-1D7707FBC5B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FE29-55F2-41E3-8452-1F630406931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B45-9EAB-4387-AAE8-1D7707FBC5B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FE29-55F2-41E3-8452-1F630406931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B45-9EAB-4387-AAE8-1D7707FBC5B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FE29-55F2-41E3-8452-1F630406931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B45-9EAB-4387-AAE8-1D7707FBC5B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FE29-55F2-41E3-8452-1F630406931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B45-9EAB-4387-AAE8-1D7707FBC5B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FE29-55F2-41E3-8452-1F630406931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B45-9EAB-4387-AAE8-1D7707FBC5B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FE29-55F2-41E3-8452-1F630406931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B45-9EAB-4387-AAE8-1D7707FBC5B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5FE29-55F2-41E3-8452-1F630406931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22B45-9EAB-4387-AAE8-1D7707FBC5B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5FE29-55F2-41E3-8452-1F630406931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465" y="206007"/>
            <a:ext cx="1249250" cy="1204634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2649855" y="2139315"/>
            <a:ext cx="6853555" cy="1014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6000" b="1" dirty="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</a:rPr>
              <a:t>进度汇报</a:t>
            </a:r>
          </a:p>
        </p:txBody>
      </p:sp>
      <p:sp>
        <p:nvSpPr>
          <p:cNvPr id="7" name="矩形 6"/>
          <p:cNvSpPr/>
          <p:nvPr/>
        </p:nvSpPr>
        <p:spPr>
          <a:xfrm>
            <a:off x="2806894" y="3883263"/>
            <a:ext cx="5934269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b="1" spc="15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汇报人：沈楷霖</a:t>
            </a:r>
            <a:endParaRPr lang="en-US" altLang="zh-CN" sz="2800" b="1" spc="15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en-US" altLang="zh-CN" sz="2800" b="1" spc="15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altLang="en-US" sz="2800" b="1" spc="15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汇报时间：</a:t>
            </a:r>
            <a:r>
              <a:rPr lang="en-US" altLang="zh-CN" sz="2800" b="1" spc="15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2025/00/00</a:t>
            </a:r>
          </a:p>
        </p:txBody>
      </p:sp>
      <p:sp>
        <p:nvSpPr>
          <p:cNvPr id="8" name="任意多边形 26"/>
          <p:cNvSpPr/>
          <p:nvPr/>
        </p:nvSpPr>
        <p:spPr>
          <a:xfrm>
            <a:off x="0" y="579494"/>
            <a:ext cx="1790164" cy="1062505"/>
          </a:xfrm>
          <a:custGeom>
            <a:avLst/>
            <a:gdLst>
              <a:gd name="connsiteX0" fmla="*/ 0 w 1716833"/>
              <a:gd name="connsiteY0" fmla="*/ 0 h 1124340"/>
              <a:gd name="connsiteX1" fmla="*/ 1154663 w 1716833"/>
              <a:gd name="connsiteY1" fmla="*/ 0 h 1124340"/>
              <a:gd name="connsiteX2" fmla="*/ 1716833 w 1716833"/>
              <a:gd name="connsiteY2" fmla="*/ 562170 h 1124340"/>
              <a:gd name="connsiteX3" fmla="*/ 1716832 w 1716833"/>
              <a:gd name="connsiteY3" fmla="*/ 562170 h 1124340"/>
              <a:gd name="connsiteX4" fmla="*/ 1154662 w 1716833"/>
              <a:gd name="connsiteY4" fmla="*/ 1124340 h 1124340"/>
              <a:gd name="connsiteX5" fmla="*/ 0 w 1716833"/>
              <a:gd name="connsiteY5" fmla="*/ 1124339 h 112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16833" h="1124340">
                <a:moveTo>
                  <a:pt x="0" y="0"/>
                </a:moveTo>
                <a:lnTo>
                  <a:pt x="1154663" y="0"/>
                </a:lnTo>
                <a:cubicBezTo>
                  <a:pt x="1465141" y="0"/>
                  <a:pt x="1716833" y="251692"/>
                  <a:pt x="1716833" y="562170"/>
                </a:cubicBezTo>
                <a:lnTo>
                  <a:pt x="1716832" y="562170"/>
                </a:lnTo>
                <a:cubicBezTo>
                  <a:pt x="1716832" y="872648"/>
                  <a:pt x="1465140" y="1124340"/>
                  <a:pt x="1154662" y="1124340"/>
                </a:cubicBezTo>
                <a:lnTo>
                  <a:pt x="0" y="1124339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9" name="任意多边形 27"/>
          <p:cNvSpPr/>
          <p:nvPr/>
        </p:nvSpPr>
        <p:spPr>
          <a:xfrm flipH="1">
            <a:off x="10496283" y="5441379"/>
            <a:ext cx="1695717" cy="1056067"/>
          </a:xfrm>
          <a:custGeom>
            <a:avLst/>
            <a:gdLst>
              <a:gd name="connsiteX0" fmla="*/ 0 w 1716833"/>
              <a:gd name="connsiteY0" fmla="*/ 0 h 1124340"/>
              <a:gd name="connsiteX1" fmla="*/ 1154663 w 1716833"/>
              <a:gd name="connsiteY1" fmla="*/ 0 h 1124340"/>
              <a:gd name="connsiteX2" fmla="*/ 1716833 w 1716833"/>
              <a:gd name="connsiteY2" fmla="*/ 562170 h 1124340"/>
              <a:gd name="connsiteX3" fmla="*/ 1716832 w 1716833"/>
              <a:gd name="connsiteY3" fmla="*/ 562170 h 1124340"/>
              <a:gd name="connsiteX4" fmla="*/ 1154662 w 1716833"/>
              <a:gd name="connsiteY4" fmla="*/ 1124340 h 1124340"/>
              <a:gd name="connsiteX5" fmla="*/ 0 w 1716833"/>
              <a:gd name="connsiteY5" fmla="*/ 1124339 h 112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16833" h="1124340">
                <a:moveTo>
                  <a:pt x="0" y="0"/>
                </a:moveTo>
                <a:lnTo>
                  <a:pt x="1154663" y="0"/>
                </a:lnTo>
                <a:cubicBezTo>
                  <a:pt x="1465141" y="0"/>
                  <a:pt x="1716833" y="251692"/>
                  <a:pt x="1716833" y="562170"/>
                </a:cubicBezTo>
                <a:lnTo>
                  <a:pt x="1716832" y="562170"/>
                </a:lnTo>
                <a:cubicBezTo>
                  <a:pt x="1716832" y="872648"/>
                  <a:pt x="1465140" y="1124340"/>
                  <a:pt x="1154662" y="1124340"/>
                </a:cubicBezTo>
                <a:lnTo>
                  <a:pt x="0" y="112433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5695454" y="947664"/>
            <a:ext cx="4536812" cy="4524315"/>
            <a:chOff x="5901769" y="947664"/>
            <a:chExt cx="3716033" cy="4524315"/>
          </a:xfrm>
        </p:grpSpPr>
        <p:sp>
          <p:nvSpPr>
            <p:cNvPr id="50" name="矩形 49"/>
            <p:cNvSpPr/>
            <p:nvPr/>
          </p:nvSpPr>
          <p:spPr>
            <a:xfrm>
              <a:off x="5901769" y="947664"/>
              <a:ext cx="3462859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defRPr/>
              </a:pPr>
              <a:r>
                <a:rPr lang="en-US" altLang="zh-CN" sz="3200" b="1" kern="100"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01 / XXXX</a:t>
              </a:r>
            </a:p>
            <a:p>
              <a:pPr>
                <a:lnSpc>
                  <a:spcPct val="200000"/>
                </a:lnSpc>
                <a:defRPr/>
              </a:pPr>
              <a:r>
                <a:rPr lang="en-US" altLang="zh-CN" sz="3200" b="1" kern="100"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02 / XXXXXXXX</a:t>
              </a:r>
            </a:p>
            <a:p>
              <a:pPr>
                <a:lnSpc>
                  <a:spcPct val="200000"/>
                </a:lnSpc>
                <a:defRPr/>
              </a:pPr>
              <a:r>
                <a:rPr lang="en-US" altLang="zh-CN" sz="3200" b="1" kern="100"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03 / XXXXXXXXX</a:t>
              </a:r>
            </a:p>
            <a:p>
              <a:pPr>
                <a:lnSpc>
                  <a:spcPct val="200000"/>
                </a:lnSpc>
                <a:defRPr/>
              </a:pPr>
              <a:r>
                <a:rPr lang="en-US" altLang="zh-CN" sz="3200" b="1" kern="100"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04 / XXXXXXXXX</a:t>
              </a:r>
              <a:endParaRPr lang="en-US" altLang="zh-CN" sz="3200" b="1" kern="100" dirty="0">
                <a:cs typeface="+mn-ea"/>
                <a:sym typeface="+mn-lt"/>
              </a:endParaRPr>
            </a:p>
            <a:p>
              <a:pPr>
                <a:defRPr/>
              </a:pPr>
              <a:endParaRPr lang="zh-CN" altLang="zh-CN" sz="3200" b="1" kern="100" dirty="0">
                <a:cs typeface="+mn-ea"/>
                <a:sym typeface="+mn-lt"/>
              </a:endParaRPr>
            </a:p>
          </p:txBody>
        </p:sp>
        <p:sp>
          <p:nvSpPr>
            <p:cNvPr id="51" name="矩形 50"/>
            <p:cNvSpPr/>
            <p:nvPr/>
          </p:nvSpPr>
          <p:spPr>
            <a:xfrm>
              <a:off x="5990383" y="2334687"/>
              <a:ext cx="3261459" cy="20621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endParaRPr lang="en-US" altLang="zh-CN" sz="3200" b="1" kern="100" dirty="0">
                <a:cs typeface="+mn-ea"/>
                <a:sym typeface="+mn-lt"/>
              </a:endParaRPr>
            </a:p>
            <a:p>
              <a:pPr>
                <a:defRPr/>
              </a:pPr>
              <a:endParaRPr lang="en-US" altLang="zh-CN" sz="3200" b="1" kern="100" dirty="0">
                <a:cs typeface="+mn-ea"/>
                <a:sym typeface="+mn-lt"/>
              </a:endParaRPr>
            </a:p>
            <a:p>
              <a:pPr>
                <a:defRPr/>
              </a:pPr>
              <a:endParaRPr lang="en-US" altLang="zh-CN" sz="3200" b="1" kern="100" dirty="0">
                <a:cs typeface="+mn-ea"/>
                <a:sym typeface="+mn-lt"/>
              </a:endParaRPr>
            </a:p>
            <a:p>
              <a:pPr>
                <a:defRPr/>
              </a:pPr>
              <a:endParaRPr lang="zh-CN" altLang="zh-CN" sz="3200" b="1" kern="100" dirty="0">
                <a:cs typeface="+mn-ea"/>
                <a:sym typeface="+mn-lt"/>
              </a:endParaRPr>
            </a:p>
          </p:txBody>
        </p:sp>
        <p:sp>
          <p:nvSpPr>
            <p:cNvPr id="52" name="矩形 51"/>
            <p:cNvSpPr/>
            <p:nvPr/>
          </p:nvSpPr>
          <p:spPr>
            <a:xfrm>
              <a:off x="5990383" y="2910341"/>
              <a:ext cx="3627419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endParaRPr lang="zh-CN" altLang="zh-CN" sz="3200" b="1" kern="100" dirty="0">
                <a:cs typeface="+mn-ea"/>
                <a:sym typeface="+mn-lt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5990383" y="3485995"/>
              <a:ext cx="3129795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endParaRPr lang="zh-CN" altLang="zh-CN" sz="3200" b="1" kern="100" dirty="0">
                <a:cs typeface="+mn-ea"/>
                <a:sym typeface="+mn-lt"/>
              </a:endParaRPr>
            </a:p>
          </p:txBody>
        </p:sp>
      </p:grpSp>
      <p:sp>
        <p:nvSpPr>
          <p:cNvPr id="17" name="任意多边形 16"/>
          <p:cNvSpPr/>
          <p:nvPr/>
        </p:nvSpPr>
        <p:spPr bwMode="auto">
          <a:xfrm rot="10800000">
            <a:off x="2457707" y="1879225"/>
            <a:ext cx="2520000" cy="2520000"/>
          </a:xfrm>
          <a:custGeom>
            <a:avLst/>
            <a:gdLst>
              <a:gd name="connsiteX0" fmla="*/ 2520000 w 2520000"/>
              <a:gd name="connsiteY0" fmla="*/ 2520000 h 2520000"/>
              <a:gd name="connsiteX1" fmla="*/ 0 w 2520000"/>
              <a:gd name="connsiteY1" fmla="*/ 2520000 h 2520000"/>
              <a:gd name="connsiteX2" fmla="*/ 0 w 2520000"/>
              <a:gd name="connsiteY2" fmla="*/ 2029490 h 2520000"/>
              <a:gd name="connsiteX3" fmla="*/ 180000 w 2520000"/>
              <a:gd name="connsiteY3" fmla="*/ 2029490 h 2520000"/>
              <a:gd name="connsiteX4" fmla="*/ 180000 w 2520000"/>
              <a:gd name="connsiteY4" fmla="*/ 2340000 h 2520000"/>
              <a:gd name="connsiteX5" fmla="*/ 2340000 w 2520000"/>
              <a:gd name="connsiteY5" fmla="*/ 2340000 h 2520000"/>
              <a:gd name="connsiteX6" fmla="*/ 2340000 w 2520000"/>
              <a:gd name="connsiteY6" fmla="*/ 180000 h 2520000"/>
              <a:gd name="connsiteX7" fmla="*/ 180000 w 2520000"/>
              <a:gd name="connsiteY7" fmla="*/ 180000 h 2520000"/>
              <a:gd name="connsiteX8" fmla="*/ 180000 w 2520000"/>
              <a:gd name="connsiteY8" fmla="*/ 490510 h 2520000"/>
              <a:gd name="connsiteX9" fmla="*/ 0 w 2520000"/>
              <a:gd name="connsiteY9" fmla="*/ 490510 h 2520000"/>
              <a:gd name="connsiteX10" fmla="*/ 0 w 2520000"/>
              <a:gd name="connsiteY10" fmla="*/ 0 h 2520000"/>
              <a:gd name="connsiteX11" fmla="*/ 2520000 w 2520000"/>
              <a:gd name="connsiteY11" fmla="*/ 0 h 25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0000" h="2520000">
                <a:moveTo>
                  <a:pt x="2520000" y="2520000"/>
                </a:moveTo>
                <a:lnTo>
                  <a:pt x="0" y="2520000"/>
                </a:lnTo>
                <a:lnTo>
                  <a:pt x="0" y="2029490"/>
                </a:lnTo>
                <a:lnTo>
                  <a:pt x="180000" y="2029490"/>
                </a:lnTo>
                <a:lnTo>
                  <a:pt x="180000" y="2340000"/>
                </a:lnTo>
                <a:lnTo>
                  <a:pt x="2340000" y="2340000"/>
                </a:lnTo>
                <a:lnTo>
                  <a:pt x="2340000" y="180000"/>
                </a:lnTo>
                <a:lnTo>
                  <a:pt x="180000" y="180000"/>
                </a:lnTo>
                <a:lnTo>
                  <a:pt x="180000" y="490510"/>
                </a:lnTo>
                <a:lnTo>
                  <a:pt x="0" y="490510"/>
                </a:lnTo>
                <a:lnTo>
                  <a:pt x="0" y="0"/>
                </a:lnTo>
                <a:lnTo>
                  <a:pt x="252000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  <a:effectLst>
            <a:outerShdw blurRad="203200" dist="152400" dir="2700000" algn="tl" rotWithShape="0">
              <a:prstClr val="black">
                <a:alpha val="6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algn="ctr"/>
            <a:endParaRPr lang="zh-CN" altLang="en-US">
              <a:solidFill>
                <a:srgbClr val="00B050"/>
              </a:solidFill>
              <a:cs typeface="+mn-ea"/>
              <a:sym typeface="+mn-lt"/>
            </a:endParaRPr>
          </a:p>
        </p:txBody>
      </p:sp>
      <p:sp>
        <p:nvSpPr>
          <p:cNvPr id="22" name="TextBox 59"/>
          <p:cNvSpPr txBox="1">
            <a:spLocks noChangeArrowheads="1"/>
          </p:cNvSpPr>
          <p:nvPr/>
        </p:nvSpPr>
        <p:spPr bwMode="auto">
          <a:xfrm flipH="1">
            <a:off x="3747538" y="2503797"/>
            <a:ext cx="1352939" cy="7694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>
              <a:defRPr/>
            </a:pPr>
            <a:r>
              <a:rPr lang="zh-CN" altLang="en-US" sz="4400" b="1" kern="0" dirty="0">
                <a:solidFill>
                  <a:schemeClr val="accent4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目录</a:t>
            </a:r>
            <a:endParaRPr lang="en-US" altLang="zh-CN" sz="4400" b="1" kern="0" dirty="0">
              <a:solidFill>
                <a:schemeClr val="accent4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13" name="TextBox 59"/>
          <p:cNvSpPr txBox="1">
            <a:spLocks noChangeArrowheads="1"/>
          </p:cNvSpPr>
          <p:nvPr/>
        </p:nvSpPr>
        <p:spPr bwMode="auto">
          <a:xfrm flipH="1">
            <a:off x="2442466" y="3187099"/>
            <a:ext cx="2658011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>
              <a:defRPr/>
            </a:pPr>
            <a:r>
              <a:rPr lang="en-US" altLang="zh-CN" sz="3200" b="1" kern="0" dirty="0">
                <a:solidFill>
                  <a:schemeClr val="accent4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CONTENTS</a:t>
            </a:r>
            <a:endParaRPr lang="en-US" altLang="ko-KR" sz="3200" b="1" kern="0" dirty="0">
              <a:solidFill>
                <a:schemeClr val="accent4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11" name="TextBox 4"/>
          <p:cNvSpPr txBox="1"/>
          <p:nvPr/>
        </p:nvSpPr>
        <p:spPr>
          <a:xfrm>
            <a:off x="0" y="0"/>
            <a:ext cx="45365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0" dirty="0">
                <a:solidFill>
                  <a:schemeClr val="tx1">
                    <a:alpha val="0"/>
                  </a:schemeClr>
                </a:solidFill>
                <a:cs typeface="+mn-ea"/>
                <a:sym typeface="+mn-lt"/>
              </a:rPr>
              <a:t>行业</a:t>
            </a:r>
            <a:r>
              <a:rPr lang="en-US" altLang="zh-CN" sz="100" dirty="0">
                <a:solidFill>
                  <a:schemeClr val="tx1">
                    <a:alpha val="0"/>
                  </a:schemeClr>
                </a:solidFill>
                <a:cs typeface="+mn-ea"/>
                <a:sym typeface="+mn-lt"/>
              </a:rPr>
              <a:t>PPT</a:t>
            </a:r>
            <a:r>
              <a:rPr lang="zh-CN" altLang="en-US" sz="100" dirty="0">
                <a:solidFill>
                  <a:schemeClr val="tx1">
                    <a:alpha val="0"/>
                  </a:schemeClr>
                </a:solidFill>
                <a:cs typeface="+mn-ea"/>
                <a:sym typeface="+mn-lt"/>
              </a:rPr>
              <a:t>模板</a:t>
            </a:r>
            <a:r>
              <a:rPr lang="en-US" altLang="zh-CN" sz="100" dirty="0">
                <a:solidFill>
                  <a:schemeClr val="tx1">
                    <a:alpha val="0"/>
                  </a:schemeClr>
                </a:solidFill>
                <a:cs typeface="+mn-ea"/>
                <a:sym typeface="+mn-lt"/>
              </a:rPr>
              <a:t>http://www.1ppt.com/hangye/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920" y="123111"/>
            <a:ext cx="1221431" cy="11778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6" presetClass="emph" presetSubtype="0" decel="10000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11" dur="250" fill="hold"/>
                                        <p:tgtEl>
                                          <p:spTgt spid="17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6" presetClass="emph" presetSubtype="0" decel="100000" fill="hold" grpId="2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3" dur="250" fill="hold"/>
                                        <p:tgtEl>
                                          <p:spTgt spid="17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mph" presetSubtype="0" decel="10000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Scale>
                                      <p:cBhvr>
                                        <p:cTn id="20" dur="250" fill="hold"/>
                                        <p:tgtEl>
                                          <p:spTgt spid="22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6" presetClass="emph" presetSubtype="0" decel="100000" fill="hold" grpId="2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22" dur="250" fill="hold"/>
                                        <p:tgtEl>
                                          <p:spTgt spid="22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mph" presetSubtype="0" decel="10000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29" dur="250" fill="hold"/>
                                        <p:tgtEl>
                                          <p:spTgt spid="1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6" presetClass="emph" presetSubtype="0" decel="10000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1" dur="250" fill="hold"/>
                                        <p:tgtEl>
                                          <p:spTgt spid="13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7" grpId="2" animBg="1"/>
      <p:bldP spid="22" grpId="0"/>
      <p:bldP spid="22" grpId="1"/>
      <p:bldP spid="22" grpId="2"/>
      <p:bldP spid="13" grpId="0"/>
      <p:bldP spid="13" grpId="1"/>
      <p:bldP spid="13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组合 36"/>
          <p:cNvGrpSpPr/>
          <p:nvPr/>
        </p:nvGrpSpPr>
        <p:grpSpPr>
          <a:xfrm>
            <a:off x="1862455" y="2211705"/>
            <a:ext cx="8335010" cy="1705610"/>
            <a:chOff x="3939621" y="3354132"/>
            <a:chExt cx="6504981" cy="1705403"/>
          </a:xfrm>
        </p:grpSpPr>
        <p:sp>
          <p:nvSpPr>
            <p:cNvPr id="41" name="文本框 163"/>
            <p:cNvSpPr txBox="1"/>
            <p:nvPr/>
          </p:nvSpPr>
          <p:spPr>
            <a:xfrm flipH="1">
              <a:off x="4481112" y="3354132"/>
              <a:ext cx="5963490" cy="17054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zh-CN" altLang="en-US"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单击此处输入你的正文，请尽量言简意赅的阐述观点；根据需要可酌情增减文字，以便观者可以准确理解您所传达的信息。</a:t>
              </a:r>
              <a:endParaRPr lang="en-US" altLang="zh-CN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  <a:p>
              <a:pPr>
                <a:lnSpc>
                  <a:spcPct val="150000"/>
                </a:lnSpc>
              </a:pPr>
              <a:endPara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  <a:p>
              <a:pPr>
                <a:lnSpc>
                  <a:spcPct val="150000"/>
                </a:lnSpc>
              </a:pPr>
              <a:endPara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pic>
          <p:nvPicPr>
            <p:cNvPr id="42" name="图形 164"/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3919203" y="3718538"/>
              <a:ext cx="235304" cy="194467"/>
            </a:xfrm>
            <a:prstGeom prst="rect">
              <a:avLst/>
            </a:prstGeom>
          </p:spPr>
        </p:pic>
      </p:grpSp>
      <p:grpSp>
        <p:nvGrpSpPr>
          <p:cNvPr id="38" name="组合 37"/>
          <p:cNvGrpSpPr/>
          <p:nvPr/>
        </p:nvGrpSpPr>
        <p:grpSpPr>
          <a:xfrm>
            <a:off x="1862455" y="3777615"/>
            <a:ext cx="8467090" cy="1254760"/>
            <a:chOff x="3939622" y="3972627"/>
            <a:chExt cx="6608035" cy="1254446"/>
          </a:xfrm>
        </p:grpSpPr>
        <p:sp>
          <p:nvSpPr>
            <p:cNvPr id="39" name="文本框 163"/>
            <p:cNvSpPr txBox="1"/>
            <p:nvPr/>
          </p:nvSpPr>
          <p:spPr>
            <a:xfrm flipH="1">
              <a:off x="4584167" y="3972627"/>
              <a:ext cx="5963490" cy="125444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zh-CN" altLang="en-US" dirty="0">
                  <a:latin typeface="微软雅黑" panose="020B0503020204020204" charset="-122"/>
                  <a:ea typeface="微软雅黑" panose="020B0503020204020204" charset="-122"/>
                  <a:cs typeface="+mn-ea"/>
                  <a:sym typeface="+mn-lt"/>
                </a:rPr>
                <a:t>单击此处输入你的正文，请尽量言简意赅的阐述观点；根据需要可酌情增减文字，以便观者可以准确理解您所传达的信息。</a:t>
              </a:r>
              <a:endParaRPr lang="en-US" altLang="zh-CN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endParaRPr>
            </a:p>
            <a:p>
              <a:pPr>
                <a:lnSpc>
                  <a:spcPct val="150000"/>
                </a:lnSpc>
              </a:pPr>
              <a:endPara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  <p:pic>
          <p:nvPicPr>
            <p:cNvPr id="40" name="图形 164"/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 rot="5400000">
              <a:off x="3919204" y="4223993"/>
              <a:ext cx="235304" cy="194467"/>
            </a:xfrm>
            <a:prstGeom prst="rect">
              <a:avLst/>
            </a:prstGeom>
          </p:spPr>
        </p:pic>
      </p:grpSp>
      <p:sp>
        <p:nvSpPr>
          <p:cNvPr id="50" name="椭圆 49"/>
          <p:cNvSpPr/>
          <p:nvPr/>
        </p:nvSpPr>
        <p:spPr>
          <a:xfrm>
            <a:off x="264017" y="528829"/>
            <a:ext cx="682947" cy="612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b="1" dirty="0"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01</a:t>
            </a:r>
            <a:endParaRPr lang="zh-CN" altLang="en-US" sz="1600" b="1" dirty="0"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52" name="直接连接符 51"/>
          <p:cNvCxnSpPr/>
          <p:nvPr/>
        </p:nvCxnSpPr>
        <p:spPr>
          <a:xfrm>
            <a:off x="1089401" y="912102"/>
            <a:ext cx="9445517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3602" y="152139"/>
            <a:ext cx="1221431" cy="1177809"/>
          </a:xfrm>
          <a:prstGeom prst="rect">
            <a:avLst/>
          </a:prstGeom>
        </p:spPr>
      </p:pic>
      <p:pic>
        <p:nvPicPr>
          <p:cNvPr id="2" name="图形 164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5400000">
            <a:off x="704773" y="3303848"/>
            <a:ext cx="235363" cy="24917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空心弧 1"/>
          <p:cNvSpPr>
            <a:spLocks noChangeArrowheads="1"/>
          </p:cNvSpPr>
          <p:nvPr/>
        </p:nvSpPr>
        <p:spPr bwMode="auto">
          <a:xfrm rot="5400000">
            <a:off x="8501993" y="1766816"/>
            <a:ext cx="2647965" cy="2647965"/>
          </a:xfrm>
          <a:custGeom>
            <a:avLst/>
            <a:gdLst>
              <a:gd name="T0" fmla="*/ 116803804 w 21600"/>
              <a:gd name="T1" fmla="*/ 0 h 21600"/>
              <a:gd name="T2" fmla="*/ 3655562 w 21600"/>
              <a:gd name="T3" fmla="*/ 114002673 h 21600"/>
              <a:gd name="T4" fmla="*/ 116803804 w 21600"/>
              <a:gd name="T5" fmla="*/ 7256943 h 21600"/>
              <a:gd name="T6" fmla="*/ 229951942 w 21600"/>
              <a:gd name="T7" fmla="*/ 11400267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43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74" y="10550"/>
                </a:moveTo>
                <a:cubicBezTo>
                  <a:pt x="809" y="5055"/>
                  <a:pt x="5303" y="671"/>
                  <a:pt x="10799" y="671"/>
                </a:cubicBezTo>
                <a:cubicBezTo>
                  <a:pt x="16296" y="670"/>
                  <a:pt x="20790" y="5055"/>
                  <a:pt x="20925" y="10550"/>
                </a:cubicBezTo>
                <a:lnTo>
                  <a:pt x="21596" y="10533"/>
                </a:lnTo>
                <a:cubicBezTo>
                  <a:pt x="21452" y="4674"/>
                  <a:pt x="16660" y="0"/>
                  <a:pt x="10800" y="0"/>
                </a:cubicBezTo>
                <a:cubicBezTo>
                  <a:pt x="4939" y="-1"/>
                  <a:pt x="147" y="4674"/>
                  <a:pt x="3" y="10533"/>
                </a:cubicBezTo>
                <a:lnTo>
                  <a:pt x="674" y="10550"/>
                </a:lnTo>
                <a:close/>
              </a:path>
            </a:pathLst>
          </a:custGeom>
          <a:solidFill>
            <a:schemeClr val="accent4">
              <a:lumMod val="50000"/>
              <a:alpha val="79999"/>
            </a:schemeClr>
          </a:solidFill>
          <a:ln>
            <a:noFill/>
          </a:ln>
        </p:spPr>
        <p:txBody>
          <a:bodyPr lIns="68580" tIns="34290" rIns="68580" bIns="3429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5" name="右箭头 84"/>
          <p:cNvSpPr>
            <a:spLocks noChangeArrowheads="1"/>
          </p:cNvSpPr>
          <p:nvPr/>
        </p:nvSpPr>
        <p:spPr bwMode="auto">
          <a:xfrm flipH="1">
            <a:off x="6672287" y="4211738"/>
            <a:ext cx="2160000" cy="130995"/>
          </a:xfrm>
          <a:prstGeom prst="rightArrow">
            <a:avLst>
              <a:gd name="adj1" fmla="val 50000"/>
              <a:gd name="adj2" fmla="val 72224"/>
            </a:avLst>
          </a:prstGeom>
          <a:solidFill>
            <a:schemeClr val="accent4">
              <a:lumMod val="50000"/>
              <a:alpha val="79999"/>
            </a:schemeClr>
          </a:solidFill>
          <a:ln>
            <a:noFill/>
          </a:ln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endParaRPr lang="zh-CN" altLang="zh-CN">
              <a:solidFill>
                <a:srgbClr val="262626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86" name="右箭头 85"/>
          <p:cNvSpPr>
            <a:spLocks noChangeArrowheads="1"/>
          </p:cNvSpPr>
          <p:nvPr/>
        </p:nvSpPr>
        <p:spPr bwMode="auto">
          <a:xfrm>
            <a:off x="6672287" y="1820150"/>
            <a:ext cx="2160000" cy="130995"/>
          </a:xfrm>
          <a:prstGeom prst="rightArrow">
            <a:avLst>
              <a:gd name="adj1" fmla="val 50000"/>
              <a:gd name="adj2" fmla="val 72224"/>
            </a:avLst>
          </a:prstGeom>
          <a:solidFill>
            <a:schemeClr val="accent4">
              <a:lumMod val="50000"/>
              <a:alpha val="79999"/>
            </a:schemeClr>
          </a:solidFill>
          <a:ln>
            <a:noFill/>
          </a:ln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endParaRPr lang="zh-CN" altLang="zh-CN">
              <a:solidFill>
                <a:srgbClr val="262626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87" name="右箭头 86"/>
          <p:cNvSpPr>
            <a:spLocks noChangeArrowheads="1"/>
          </p:cNvSpPr>
          <p:nvPr/>
        </p:nvSpPr>
        <p:spPr bwMode="auto">
          <a:xfrm flipH="1">
            <a:off x="3119998" y="4211738"/>
            <a:ext cx="2160000" cy="130995"/>
          </a:xfrm>
          <a:prstGeom prst="rightArrow">
            <a:avLst>
              <a:gd name="adj1" fmla="val 50000"/>
              <a:gd name="adj2" fmla="val 72224"/>
            </a:avLst>
          </a:prstGeom>
          <a:solidFill>
            <a:schemeClr val="accent4">
              <a:lumMod val="50000"/>
              <a:alpha val="79999"/>
            </a:schemeClr>
          </a:solidFill>
          <a:ln>
            <a:noFill/>
          </a:ln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endParaRPr lang="zh-CN" altLang="zh-CN">
              <a:solidFill>
                <a:srgbClr val="262626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88" name="右箭头 87"/>
          <p:cNvSpPr>
            <a:spLocks noChangeArrowheads="1"/>
          </p:cNvSpPr>
          <p:nvPr/>
        </p:nvSpPr>
        <p:spPr bwMode="auto">
          <a:xfrm>
            <a:off x="3119998" y="1820150"/>
            <a:ext cx="2160000" cy="130995"/>
          </a:xfrm>
          <a:prstGeom prst="rightArrow">
            <a:avLst>
              <a:gd name="adj1" fmla="val 50000"/>
              <a:gd name="adj2" fmla="val 72224"/>
            </a:avLst>
          </a:prstGeom>
          <a:solidFill>
            <a:schemeClr val="accent4">
              <a:lumMod val="50000"/>
              <a:alpha val="79999"/>
            </a:schemeClr>
          </a:solidFill>
          <a:ln>
            <a:noFill/>
          </a:ln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endParaRPr lang="zh-CN" altLang="zh-CN">
              <a:solidFill>
                <a:srgbClr val="262626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89" name="椭圆 88"/>
          <p:cNvSpPr>
            <a:spLocks noChangeArrowheads="1"/>
          </p:cNvSpPr>
          <p:nvPr/>
        </p:nvSpPr>
        <p:spPr bwMode="auto">
          <a:xfrm>
            <a:off x="1928881" y="1390674"/>
            <a:ext cx="989945" cy="989946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outerShdw blurRad="2032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wrap="square" lIns="109710" tIns="54855" rIns="109710" bIns="54855" numCol="1" anchor="t" anchorCtr="0" compatLnSpc="1"/>
          <a:lstStyle/>
          <a:p>
            <a:endParaRPr lang="zh-CN" altLang="zh-CN" sz="900">
              <a:cs typeface="+mn-ea"/>
              <a:sym typeface="+mn-lt"/>
            </a:endParaRPr>
          </a:p>
        </p:txBody>
      </p:sp>
      <p:sp>
        <p:nvSpPr>
          <p:cNvPr id="91" name="椭圆 90"/>
          <p:cNvSpPr>
            <a:spLocks noChangeArrowheads="1"/>
          </p:cNvSpPr>
          <p:nvPr/>
        </p:nvSpPr>
        <p:spPr bwMode="auto">
          <a:xfrm>
            <a:off x="5481170" y="1390675"/>
            <a:ext cx="989945" cy="989945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2032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wrap="square" lIns="109710" tIns="54855" rIns="109710" bIns="54855" numCol="1" anchor="t" anchorCtr="0" compatLnSpc="1"/>
          <a:lstStyle/>
          <a:p>
            <a:endParaRPr lang="zh-CN" altLang="zh-CN" sz="900">
              <a:cs typeface="+mn-ea"/>
              <a:sym typeface="+mn-lt"/>
            </a:endParaRPr>
          </a:p>
        </p:txBody>
      </p:sp>
      <p:sp>
        <p:nvSpPr>
          <p:cNvPr id="93" name="椭圆 92"/>
          <p:cNvSpPr>
            <a:spLocks noChangeArrowheads="1"/>
          </p:cNvSpPr>
          <p:nvPr/>
        </p:nvSpPr>
        <p:spPr bwMode="auto">
          <a:xfrm>
            <a:off x="9033458" y="1390674"/>
            <a:ext cx="989946" cy="989946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outerShdw blurRad="2032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wrap="square" lIns="109710" tIns="54855" rIns="109710" bIns="54855" numCol="1" anchor="t" anchorCtr="0" compatLnSpc="1"/>
          <a:lstStyle/>
          <a:p>
            <a:endParaRPr lang="zh-CN" altLang="zh-CN" sz="900">
              <a:cs typeface="+mn-ea"/>
              <a:sym typeface="+mn-lt"/>
            </a:endParaRPr>
          </a:p>
        </p:txBody>
      </p:sp>
      <p:sp>
        <p:nvSpPr>
          <p:cNvPr id="96" name="矩形 95"/>
          <p:cNvSpPr/>
          <p:nvPr/>
        </p:nvSpPr>
        <p:spPr>
          <a:xfrm>
            <a:off x="1307775" y="2656368"/>
            <a:ext cx="22540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dirty="0">
                <a:solidFill>
                  <a:srgbClr val="107E3B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添加您的标题</a:t>
            </a:r>
          </a:p>
        </p:txBody>
      </p:sp>
      <p:sp>
        <p:nvSpPr>
          <p:cNvPr id="107" name="矩形 106"/>
          <p:cNvSpPr/>
          <p:nvPr/>
        </p:nvSpPr>
        <p:spPr>
          <a:xfrm>
            <a:off x="2158892" y="1593260"/>
            <a:ext cx="5299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32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8" name="矩形 107"/>
          <p:cNvSpPr/>
          <p:nvPr/>
        </p:nvSpPr>
        <p:spPr>
          <a:xfrm>
            <a:off x="5711180" y="1527762"/>
            <a:ext cx="5299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32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9263470" y="1593260"/>
            <a:ext cx="5299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cs typeface="+mn-ea"/>
                <a:sym typeface="+mn-lt"/>
              </a:rPr>
              <a:t>3</a:t>
            </a:r>
            <a:endParaRPr lang="zh-CN" altLang="en-US" sz="32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10" name="矩形 109"/>
          <p:cNvSpPr/>
          <p:nvPr/>
        </p:nvSpPr>
        <p:spPr>
          <a:xfrm>
            <a:off x="2158892" y="3984848"/>
            <a:ext cx="5299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cs typeface="+mn-ea"/>
                <a:sym typeface="+mn-lt"/>
              </a:rPr>
              <a:t>6</a:t>
            </a:r>
            <a:endParaRPr lang="zh-CN" altLang="en-US" sz="32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11" name="矩形 110"/>
          <p:cNvSpPr/>
          <p:nvPr/>
        </p:nvSpPr>
        <p:spPr>
          <a:xfrm>
            <a:off x="5711181" y="3984848"/>
            <a:ext cx="5299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cs typeface="+mn-ea"/>
                <a:sym typeface="+mn-lt"/>
              </a:rPr>
              <a:t>5</a:t>
            </a:r>
            <a:endParaRPr lang="zh-CN" altLang="en-US" sz="32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12" name="矩形 111"/>
          <p:cNvSpPr/>
          <p:nvPr/>
        </p:nvSpPr>
        <p:spPr>
          <a:xfrm>
            <a:off x="9263470" y="3984848"/>
            <a:ext cx="5299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cs typeface="+mn-ea"/>
                <a:sym typeface="+mn-lt"/>
              </a:rPr>
              <a:t>4</a:t>
            </a:r>
            <a:endParaRPr lang="zh-CN" altLang="en-US" sz="32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2" name="矩形 3"/>
          <p:cNvSpPr>
            <a:spLocks noChangeArrowheads="1"/>
          </p:cNvSpPr>
          <p:nvPr/>
        </p:nvSpPr>
        <p:spPr bwMode="auto">
          <a:xfrm>
            <a:off x="467126" y="261895"/>
            <a:ext cx="32883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kern="100" dirty="0">
                <a:solidFill>
                  <a:srgbClr val="107E3B"/>
                </a:solidFill>
                <a:cs typeface="+mn-ea"/>
                <a:sym typeface="+mn-lt"/>
              </a:rPr>
              <a:t>XXXXXXXXX</a:t>
            </a:r>
            <a:endParaRPr lang="zh-CN" altLang="en-US" sz="2800" b="1" kern="100" dirty="0">
              <a:solidFill>
                <a:srgbClr val="107E3B"/>
              </a:solidFill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1" y="307505"/>
            <a:ext cx="216000" cy="432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4" name="矩形 3"/>
          <p:cNvSpPr/>
          <p:nvPr/>
        </p:nvSpPr>
        <p:spPr bwMode="auto">
          <a:xfrm>
            <a:off x="220646" y="307505"/>
            <a:ext cx="216000" cy="43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ctr"/>
            <a:endParaRPr lang="zh-CN" altLang="en-US" dirty="0">
              <a:highlight>
                <a:srgbClr val="000000"/>
              </a:highlight>
              <a:cs typeface="+mn-ea"/>
              <a:sym typeface="+mn-lt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3602" y="152139"/>
            <a:ext cx="1221431" cy="1177809"/>
          </a:xfrm>
          <a:prstGeom prst="rect">
            <a:avLst/>
          </a:prstGeom>
        </p:spPr>
      </p:pic>
      <p:sp>
        <p:nvSpPr>
          <p:cNvPr id="7" name="椭圆 6"/>
          <p:cNvSpPr>
            <a:spLocks noChangeArrowheads="1"/>
          </p:cNvSpPr>
          <p:nvPr/>
        </p:nvSpPr>
        <p:spPr bwMode="auto">
          <a:xfrm>
            <a:off x="8803448" y="3809828"/>
            <a:ext cx="989945" cy="989945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2032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wrap="square" lIns="109710" tIns="54855" rIns="109710" bIns="54855" numCol="1" anchor="t" anchorCtr="0" compatLnSpc="1"/>
          <a:lstStyle/>
          <a:p>
            <a:endParaRPr lang="zh-CN" altLang="zh-CN" sz="900">
              <a:cs typeface="+mn-ea"/>
              <a:sym typeface="+mn-lt"/>
            </a:endParaRPr>
          </a:p>
        </p:txBody>
      </p:sp>
      <p:sp>
        <p:nvSpPr>
          <p:cNvPr id="8" name="椭圆 7"/>
          <p:cNvSpPr>
            <a:spLocks noChangeArrowheads="1"/>
          </p:cNvSpPr>
          <p:nvPr/>
        </p:nvSpPr>
        <p:spPr bwMode="auto">
          <a:xfrm>
            <a:off x="2085233" y="3782262"/>
            <a:ext cx="989945" cy="989945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2032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wrap="square" lIns="109710" tIns="54855" rIns="109710" bIns="54855" numCol="1" anchor="t" anchorCtr="0" compatLnSpc="1"/>
          <a:lstStyle/>
          <a:p>
            <a:endParaRPr lang="zh-CN" altLang="zh-CN" sz="900">
              <a:cs typeface="+mn-ea"/>
              <a:sym typeface="+mn-lt"/>
            </a:endParaRPr>
          </a:p>
        </p:txBody>
      </p:sp>
      <p:sp>
        <p:nvSpPr>
          <p:cNvPr id="9" name="椭圆 8"/>
          <p:cNvSpPr>
            <a:spLocks noChangeArrowheads="1"/>
          </p:cNvSpPr>
          <p:nvPr/>
        </p:nvSpPr>
        <p:spPr bwMode="auto">
          <a:xfrm>
            <a:off x="5463307" y="3798542"/>
            <a:ext cx="989946" cy="989946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outerShdw blurRad="2032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horz" wrap="square" lIns="109710" tIns="54855" rIns="109710" bIns="54855" numCol="1" anchor="t" anchorCtr="0" compatLnSpc="1"/>
          <a:lstStyle/>
          <a:p>
            <a:endParaRPr lang="zh-CN" altLang="zh-CN" sz="900">
              <a:cs typeface="+mn-ea"/>
              <a:sym typeface="+mn-lt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305866" y="3959485"/>
            <a:ext cx="5299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cs typeface="+mn-ea"/>
                <a:sym typeface="+mn-lt"/>
              </a:rPr>
              <a:t>6</a:t>
            </a:r>
            <a:endParaRPr lang="zh-CN" altLang="en-US" sz="32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051321" y="4022502"/>
            <a:ext cx="5299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cs typeface="+mn-ea"/>
                <a:sym typeface="+mn-lt"/>
              </a:rPr>
              <a:t>4</a:t>
            </a:r>
            <a:endParaRPr lang="zh-CN" altLang="en-US" sz="32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693318" y="3984846"/>
            <a:ext cx="5299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b="1" dirty="0">
                <a:solidFill>
                  <a:schemeClr val="bg1"/>
                </a:solidFill>
                <a:cs typeface="+mn-ea"/>
                <a:sym typeface="+mn-lt"/>
              </a:rPr>
              <a:t>5</a:t>
            </a:r>
            <a:endParaRPr lang="zh-CN" altLang="en-US" sz="32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5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11111E-6 L -0.00013 0.10741 " pathEditMode="relative" rAng="0" ptsTypes="AA">
                                      <p:cBhvr>
                                        <p:cTn id="89" dur="100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537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1.11111E-6 L -3.125E-6 -0.12477 " pathEditMode="relative" rAng="0" ptsTypes="AA">
                                      <p:cBhvr>
                                        <p:cTn id="96" dur="100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1.11111E-6 L 0.12148 1.11111E-6 " pathEditMode="relative" rAng="0" ptsTypes="AA">
                                      <p:cBhvr>
                                        <p:cTn id="103" dur="1000" spd="-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68" y="0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7000"/>
                            </p:stCondLst>
                            <p:childTnLst>
                              <p:par>
                                <p:cTn id="1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7500"/>
                            </p:stCondLst>
                            <p:childTnLst>
                              <p:par>
                                <p:cTn id="1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8000"/>
                            </p:stCondLst>
                            <p:childTnLst>
                              <p:par>
                                <p:cTn id="1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3" grpId="0" animBg="1"/>
      <p:bldP spid="96" grpId="0"/>
      <p:bldP spid="107" grpId="0"/>
      <p:bldP spid="108" grpId="0"/>
      <p:bldP spid="109" grpId="0"/>
      <p:bldP spid="110" grpId="0"/>
      <p:bldP spid="111" grpId="0"/>
      <p:bldP spid="112" grpId="0"/>
      <p:bldP spid="2" grpId="0"/>
      <p:bldP spid="2" grpId="1"/>
      <p:bldP spid="3" grpId="0" animBg="1"/>
      <p:bldP spid="3" grpId="1" animBg="1"/>
      <p:bldP spid="4" grpId="0" animBg="1"/>
      <p:bldP spid="4" grpId="1" animBg="1"/>
      <p:bldP spid="7" grpId="0" animBg="1"/>
      <p:bldP spid="8" grpId="0" animBg="1"/>
      <p:bldP spid="9" grpId="0" animBg="1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615290" y="1663457"/>
            <a:ext cx="5721277" cy="1446542"/>
          </a:xfrm>
          <a:prstGeom prst="rect">
            <a:avLst/>
          </a:prstGeom>
        </p:spPr>
        <p:txBody>
          <a:bodyPr wrap="square" lIns="91432" tIns="45716" rIns="91432" bIns="45716" anchor="t">
            <a:spAutoFit/>
          </a:bodyPr>
          <a:lstStyle/>
          <a:p>
            <a:pPr algn="ctr" fontAlgn="ctr"/>
            <a:r>
              <a:rPr lang="en-US" altLang="zh-CN" sz="8800" b="1" spc="800" dirty="0">
                <a:solidFill>
                  <a:srgbClr val="00B050"/>
                </a:solidFill>
                <a:cs typeface="+mn-ea"/>
                <a:sym typeface="+mn-lt"/>
              </a:rPr>
              <a:t>THANKS!</a:t>
            </a:r>
            <a:endParaRPr lang="zh-CN" altLang="en-US" sz="8800" b="1" spc="800" dirty="0">
              <a:solidFill>
                <a:srgbClr val="00B050"/>
              </a:solidFill>
              <a:cs typeface="+mn-ea"/>
              <a:sym typeface="+mn-lt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0" y="5415566"/>
            <a:ext cx="12192000" cy="10045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ctr"/>
            <a:endParaRPr lang="zh-CN" altLang="en-US" dirty="0">
              <a:highlight>
                <a:srgbClr val="000000"/>
              </a:highlight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0" y="4629955"/>
            <a:ext cx="12192000" cy="785611"/>
          </a:xfrm>
          <a:prstGeom prst="rect">
            <a:avLst/>
          </a:prstGeom>
          <a:solidFill>
            <a:srgbClr val="107E3B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754421" y="5599125"/>
            <a:ext cx="6966494" cy="646323"/>
          </a:xfrm>
          <a:prstGeom prst="rect">
            <a:avLst/>
          </a:prstGeom>
        </p:spPr>
        <p:txBody>
          <a:bodyPr wrap="square" lIns="91432" tIns="45716" rIns="91432" bIns="45716">
            <a:spAutoFit/>
          </a:bodyPr>
          <a:lstStyle/>
          <a:p>
            <a:pPr algn="ctr"/>
            <a:r>
              <a:rPr lang="zh-CN" altLang="en-US" sz="36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感谢各位的倾听！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662" y="164869"/>
            <a:ext cx="1191325" cy="11487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-0.37396 3.7037E-7 " pathEditMode="relative" rAng="0" ptsTypes="AA">
                                      <p:cBhvr>
                                        <p:cTn id="11" dur="1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98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.34896 -4.07407E-6 " pathEditMode="relative" rAng="0" ptsTypes="AA">
                                      <p:cBhvr>
                                        <p:cTn id="18" dur="1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99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animBg="1"/>
      <p:bldP spid="6" grpId="1" animBg="1"/>
      <p:bldP spid="7" grpId="0" animBg="1"/>
      <p:bldP spid="7" grpId="1" animBg="1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jb3VudCI6MywiaGRpZCI6IjZhOGFhNjVjNjY5MjM1MThkZDQzZDYyZTJmMWIyZWQ5IiwidXNlckNvdW50Ijoz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宽屏</PresentationFormat>
  <Paragraphs>29</Paragraphs>
  <Slides>5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Calibri Light</vt:lpstr>
      <vt:lpstr>Calibri</vt:lpstr>
      <vt:lpstr>Arial</vt:lpstr>
      <vt:lpstr>微软雅黑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楷霖 沈</cp:lastModifiedBy>
  <cp:revision>105</cp:revision>
  <dcterms:created xsi:type="dcterms:W3CDTF">2021-07-13T08:21:00Z</dcterms:created>
  <dcterms:modified xsi:type="dcterms:W3CDTF">2026-04-15T05:35:15Z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KSOTemplateUUID">
    <vt:lpwstr>v1.0_mb_hpggr6nQ3/1PwrGwH1ZQ8Q==</vt:lpwstr>
  </property>
  <property fmtid="{D5CDD505-2E9C-101B-9397-08002B2CF9AE}" pid="4" name="ICV">
    <vt:lpwstr>2B8275C61AF445F2832B1823BCCD09D1_13</vt:lpwstr>
  </property>
</Properties>
</file>