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5"/>
  </p:notesMasterIdLst>
  <p:sldIdLst>
    <p:sldId id="256" r:id="rId2"/>
    <p:sldId id="258" r:id="rId3"/>
    <p:sldId id="259" r:id="rId4"/>
    <p:sldId id="265" r:id="rId5"/>
    <p:sldId id="260" r:id="rId6"/>
    <p:sldId id="267" r:id="rId7"/>
    <p:sldId id="261" r:id="rId8"/>
    <p:sldId id="262" r:id="rId9"/>
    <p:sldId id="266" r:id="rId10"/>
    <p:sldId id="268" r:id="rId11"/>
    <p:sldId id="269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A65AD-EF32-4ABE-9CA9-B51B549A42A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6B09B-4A1F-470C-B8D9-01D06AFCF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641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5496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043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895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3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8192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2491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9065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3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4566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45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068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56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EB815-298E-498A-BBFF-6C7FBBF8EF93}" type="datetimeFigureOut">
              <a:rPr lang="zh-CN" altLang="en-US" smtClean="0"/>
              <a:t>2026/7/6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0145D-4202-43E7-A22D-891AF35FCA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4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37C87C-4059-5079-576E-84CD30D6E5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进度汇报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230C6E6-6662-BDAE-ADAA-642B82CE1E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X</a:t>
            </a:r>
            <a:r>
              <a:rPr lang="zh-CN" altLang="en-US" dirty="0"/>
              <a:t>线球管焦点检测</a:t>
            </a:r>
          </a:p>
        </p:txBody>
      </p:sp>
    </p:spTree>
    <p:extLst>
      <p:ext uri="{BB962C8B-B14F-4D97-AF65-F5344CB8AC3E}">
        <p14:creationId xmlns:p14="http://schemas.microsoft.com/office/powerpoint/2010/main" val="63334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92E6FA-DC00-5DE7-EC31-11B141B91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225" y="962526"/>
            <a:ext cx="3164703" cy="371775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E3AE706-682B-CCCC-EC0C-C697077A7CB7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4BF5184-53BA-72B3-068A-E0FAD1C22094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8644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B7CC9DA-D928-EF93-7164-C456795F51A4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098B6E0-67A0-3351-6225-8E48BCE50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925" y="707424"/>
            <a:ext cx="5541480" cy="272157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91D8AEF-FEFA-22F5-2080-D14EE9FE3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925" y="3907824"/>
            <a:ext cx="5541479" cy="272157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A8F2ED5-1C66-1D41-3171-0FA57C01F821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784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7DC2D62-DE5F-EBB1-8982-EBA327444DC0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070879E-98AB-A7E0-3C55-F9AF127865F9}"/>
              </a:ext>
            </a:extLst>
          </p:cNvPr>
          <p:cNvSpPr txBox="1"/>
          <p:nvPr/>
        </p:nvSpPr>
        <p:spPr>
          <a:xfrm>
            <a:off x="1378226" y="689113"/>
            <a:ext cx="5685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困难</a:t>
            </a:r>
            <a:endParaRPr lang="en-US" altLang="zh-CN" dirty="0"/>
          </a:p>
          <a:p>
            <a:r>
              <a:rPr lang="en-US" altLang="zh-CN" dirty="0"/>
              <a:t>1.</a:t>
            </a:r>
            <a:r>
              <a:rPr lang="zh-CN" altLang="en-US" dirty="0"/>
              <a:t>暂时无法验证理论及程序准确性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时间问题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CB6B59D-A160-8E88-D040-50BBEBF66185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869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ACCD51CA-65D0-F7CD-3B3E-DFCA29F25D48}"/>
              </a:ext>
            </a:extLst>
          </p:cNvPr>
          <p:cNvSpPr/>
          <p:nvPr/>
        </p:nvSpPr>
        <p:spPr>
          <a:xfrm>
            <a:off x="1941534" y="1749862"/>
            <a:ext cx="6676373" cy="74039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8F4ED39-CB88-CC3D-CD4A-4F20ADD91EDC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9B88D88-0218-C1C7-7B67-FC303CBD822C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26A33A5-395C-72E1-2C41-72AACFFC91BB}"/>
              </a:ext>
            </a:extLst>
          </p:cNvPr>
          <p:cNvSpPr txBox="1"/>
          <p:nvPr/>
        </p:nvSpPr>
        <p:spPr>
          <a:xfrm>
            <a:off x="594986" y="166517"/>
            <a:ext cx="6100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后续规划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7CA178D-FC91-B455-3EBB-4AC1F82A27AC}"/>
              </a:ext>
            </a:extLst>
          </p:cNvPr>
          <p:cNvSpPr txBox="1"/>
          <p:nvPr/>
        </p:nvSpPr>
        <p:spPr>
          <a:xfrm>
            <a:off x="2284957" y="1947927"/>
            <a:ext cx="6100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1.</a:t>
            </a:r>
            <a:r>
              <a:rPr lang="zh-CN" altLang="en-US" dirty="0"/>
              <a:t>梳理程序，确保其运行逻辑按照理论</a:t>
            </a:r>
            <a:endParaRPr lang="en-US" altLang="zh-CN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B1415FC-CBDF-2FC1-02F3-B6FB92FD4A9C}"/>
              </a:ext>
            </a:extLst>
          </p:cNvPr>
          <p:cNvSpPr/>
          <p:nvPr/>
        </p:nvSpPr>
        <p:spPr>
          <a:xfrm>
            <a:off x="1941534" y="2963875"/>
            <a:ext cx="6676373" cy="74039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D181BA0-8993-D097-A3C3-F69DB6664F44}"/>
              </a:ext>
            </a:extLst>
          </p:cNvPr>
          <p:cNvSpPr/>
          <p:nvPr/>
        </p:nvSpPr>
        <p:spPr>
          <a:xfrm>
            <a:off x="1941534" y="4183945"/>
            <a:ext cx="6676373" cy="74039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804B8D2-9622-4B4A-110F-4C6BE0BF23E9}"/>
              </a:ext>
            </a:extLst>
          </p:cNvPr>
          <p:cNvSpPr txBox="1"/>
          <p:nvPr/>
        </p:nvSpPr>
        <p:spPr>
          <a:xfrm>
            <a:off x="2284957" y="3155462"/>
            <a:ext cx="74780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2.</a:t>
            </a:r>
            <a:r>
              <a:rPr lang="zh-CN" altLang="en-US" dirty="0"/>
              <a:t>安装仿真软件，并设计仿真实验</a:t>
            </a:r>
            <a:endParaRPr lang="en-US" altLang="zh-CN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EA17BFA-E0A6-8FAE-08F2-EF3F3346CB8A}"/>
              </a:ext>
            </a:extLst>
          </p:cNvPr>
          <p:cNvSpPr txBox="1"/>
          <p:nvPr/>
        </p:nvSpPr>
        <p:spPr>
          <a:xfrm>
            <a:off x="2284957" y="4369475"/>
            <a:ext cx="7622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3.</a:t>
            </a:r>
            <a:r>
              <a:rPr lang="zh-CN" altLang="en-US" dirty="0"/>
              <a:t>设计物理实验</a:t>
            </a:r>
          </a:p>
        </p:txBody>
      </p:sp>
    </p:spTree>
    <p:extLst>
      <p:ext uri="{BB962C8B-B14F-4D97-AF65-F5344CB8AC3E}">
        <p14:creationId xmlns:p14="http://schemas.microsoft.com/office/powerpoint/2010/main" val="944834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A926E248-5BFF-1A71-0687-D39FF7A0E26F}"/>
              </a:ext>
            </a:extLst>
          </p:cNvPr>
          <p:cNvSpPr txBox="1"/>
          <p:nvPr/>
        </p:nvSpPr>
        <p:spPr>
          <a:xfrm>
            <a:off x="2464905" y="1938634"/>
            <a:ext cx="3101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01F3248-2149-56BD-F33B-B3CD4EAA66AB}"/>
              </a:ext>
            </a:extLst>
          </p:cNvPr>
          <p:cNvSpPr txBox="1"/>
          <p:nvPr/>
        </p:nvSpPr>
        <p:spPr>
          <a:xfrm>
            <a:off x="5420139" y="1616765"/>
            <a:ext cx="4412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项目背景与目标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907DAE2-0B2D-A935-A8AF-B20B3CA0E352}"/>
              </a:ext>
            </a:extLst>
          </p:cNvPr>
          <p:cNvSpPr txBox="1"/>
          <p:nvPr/>
        </p:nvSpPr>
        <p:spPr>
          <a:xfrm>
            <a:off x="5420139" y="2290897"/>
            <a:ext cx="4412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项目进展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57FFB61-D88C-E67D-84D8-B9DD0A5A91A2}"/>
              </a:ext>
            </a:extLst>
          </p:cNvPr>
          <p:cNvSpPr txBox="1"/>
          <p:nvPr/>
        </p:nvSpPr>
        <p:spPr>
          <a:xfrm>
            <a:off x="5420139" y="2965029"/>
            <a:ext cx="4412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项目现状评估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437214C-58D5-FE68-45A2-0A421D6486D1}"/>
              </a:ext>
            </a:extLst>
          </p:cNvPr>
          <p:cNvSpPr txBox="1"/>
          <p:nvPr/>
        </p:nvSpPr>
        <p:spPr>
          <a:xfrm>
            <a:off x="5420139" y="3639161"/>
            <a:ext cx="4412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项目后续规划</a:t>
            </a:r>
          </a:p>
        </p:txBody>
      </p:sp>
    </p:spTree>
    <p:extLst>
      <p:ext uri="{BB962C8B-B14F-4D97-AF65-F5344CB8AC3E}">
        <p14:creationId xmlns:p14="http://schemas.microsoft.com/office/powerpoint/2010/main" val="4016222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E9C39E11-FE93-0B14-33BB-B9521AA26D69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645064F-CAB6-6826-EF02-BA50C1ECC1C1}"/>
              </a:ext>
            </a:extLst>
          </p:cNvPr>
          <p:cNvSpPr txBox="1"/>
          <p:nvPr/>
        </p:nvSpPr>
        <p:spPr>
          <a:xfrm>
            <a:off x="457897" y="185530"/>
            <a:ext cx="44262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项目背景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057F0AE-6ADA-69E9-69B6-032CB5F2C139}"/>
              </a:ext>
            </a:extLst>
          </p:cNvPr>
          <p:cNvSpPr txBox="1"/>
          <p:nvPr/>
        </p:nvSpPr>
        <p:spPr>
          <a:xfrm>
            <a:off x="1579913" y="185530"/>
            <a:ext cx="6387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X</a:t>
            </a:r>
            <a:r>
              <a:rPr lang="zh-CN" altLang="en-US" dirty="0"/>
              <a:t>线球管焦点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1AE6CA1-D8EC-497E-E6BB-DA47DF0FC8C6}"/>
              </a:ext>
            </a:extLst>
          </p:cNvPr>
          <p:cNvSpPr txBox="1"/>
          <p:nvPr/>
        </p:nvSpPr>
        <p:spPr>
          <a:xfrm>
            <a:off x="874643" y="1577009"/>
            <a:ext cx="4112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从阴极灯丝发射的高速电子，轰击靶面时，产生</a:t>
            </a:r>
            <a:r>
              <a:rPr lang="en-US" altLang="zh-CN" dirty="0"/>
              <a:t>x</a:t>
            </a:r>
            <a:r>
              <a:rPr lang="zh-CN" altLang="en-US" dirty="0"/>
              <a:t>射线的区域为焦点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C202975-2436-61D6-A65D-9A2A92658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9" y="743331"/>
            <a:ext cx="4399720" cy="439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960E089-43CF-C34F-D128-8B31525744B9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843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29439934-9285-51AB-BC1D-C83CCEE76BBD}"/>
              </a:ext>
            </a:extLst>
          </p:cNvPr>
          <p:cNvSpPr/>
          <p:nvPr/>
        </p:nvSpPr>
        <p:spPr>
          <a:xfrm>
            <a:off x="457897" y="1540701"/>
            <a:ext cx="6068163" cy="39582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188B6CE-0967-0AA3-F62E-E9007C5D7573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37">
            <a:extLst>
              <a:ext uri="{FF2B5EF4-FFF2-40B4-BE49-F238E27FC236}">
                <a16:creationId xmlns:a16="http://schemas.microsoft.com/office/drawing/2014/main" id="{EBB9A26F-D831-7350-9ECC-FEE98EB9B47D}"/>
              </a:ext>
            </a:extLst>
          </p:cNvPr>
          <p:cNvSpPr txBox="1"/>
          <p:nvPr/>
        </p:nvSpPr>
        <p:spPr>
          <a:xfrm>
            <a:off x="1152781" y="1904480"/>
            <a:ext cx="4434840" cy="30490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 dirty="0" err="1">
                <a:latin typeface="Microsoft YaHei"/>
              </a:rPr>
              <a:t>X线球管焦点是决定空间分辨率和几何模糊的重要因素</a:t>
            </a:r>
            <a:r>
              <a:rPr sz="2000" b="0" dirty="0">
                <a:latin typeface="Microsoft YaHei"/>
              </a:rPr>
              <a:t>。</a:t>
            </a:r>
          </a:p>
          <a:p>
            <a:pPr algn="l">
              <a:spcAft>
                <a:spcPts val="400"/>
              </a:spcAft>
            </a:pPr>
            <a:endParaRPr sz="2000" b="0" dirty="0">
              <a:latin typeface="Microsoft YaHei"/>
            </a:endParaRPr>
          </a:p>
          <a:p>
            <a:pPr algn="l">
              <a:spcAft>
                <a:spcPts val="400"/>
              </a:spcAft>
            </a:pPr>
            <a:r>
              <a:rPr sz="2000" b="0" dirty="0" err="1">
                <a:latin typeface="Microsoft YaHei"/>
              </a:rPr>
              <a:t>焦点尺寸异常会导致影像边缘模糊、细节分辨能力下降，并影响设备质量控制结果</a:t>
            </a:r>
            <a:r>
              <a:rPr sz="2000" b="0" dirty="0">
                <a:latin typeface="Microsoft YaHei"/>
              </a:rPr>
              <a:t>。</a:t>
            </a:r>
          </a:p>
          <a:p>
            <a:pPr algn="l">
              <a:spcAft>
                <a:spcPts val="400"/>
              </a:spcAft>
            </a:pPr>
            <a:endParaRPr sz="2000" b="0" dirty="0">
              <a:latin typeface="Microsoft YaHei"/>
            </a:endParaRPr>
          </a:p>
          <a:p>
            <a:pPr algn="l">
              <a:spcAft>
                <a:spcPts val="400"/>
              </a:spcAft>
            </a:pPr>
            <a:r>
              <a:rPr sz="2000" b="0" dirty="0" err="1">
                <a:latin typeface="Microsoft YaHei"/>
              </a:rPr>
              <a:t>因此，需要一种更易实现、可重复、便于实验室验证的焦点检测方法</a:t>
            </a:r>
            <a:r>
              <a:rPr sz="2000" b="0" dirty="0">
                <a:latin typeface="Microsoft YaHei"/>
              </a:rPr>
              <a:t>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AA615A9-6E92-76C4-5ED6-528A98B1D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7830" y="1341639"/>
            <a:ext cx="1724025" cy="17430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AB598ED-BAE3-85DC-437D-05743DFEA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2746" y="1321955"/>
            <a:ext cx="1826473" cy="176275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90625D1-4F35-5A81-E22A-C03F5153E1A3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17D0389-A9C1-5CDA-56BC-E82C835DA8A4}"/>
              </a:ext>
            </a:extLst>
          </p:cNvPr>
          <p:cNvSpPr txBox="1"/>
          <p:nvPr/>
        </p:nvSpPr>
        <p:spPr>
          <a:xfrm>
            <a:off x="457897" y="185530"/>
            <a:ext cx="44262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项目背景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EC71200-8DC0-4AAF-FC71-C7EAE16F925A}"/>
              </a:ext>
            </a:extLst>
          </p:cNvPr>
          <p:cNvSpPr txBox="1"/>
          <p:nvPr/>
        </p:nvSpPr>
        <p:spPr>
          <a:xfrm>
            <a:off x="1579913" y="185530"/>
            <a:ext cx="6387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X</a:t>
            </a:r>
            <a:r>
              <a:rPr lang="zh-CN" altLang="en-US" dirty="0"/>
              <a:t>线焦点与检测目的</a:t>
            </a:r>
          </a:p>
        </p:txBody>
      </p:sp>
    </p:spTree>
    <p:extLst>
      <p:ext uri="{BB962C8B-B14F-4D97-AF65-F5344CB8AC3E}">
        <p14:creationId xmlns:p14="http://schemas.microsoft.com/office/powerpoint/2010/main" val="393859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558EDC0-7981-D187-3D80-083D0C78FDA4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D2B3BD2-559C-ED62-DF3D-B63F771375F2}"/>
              </a:ext>
            </a:extLst>
          </p:cNvPr>
          <p:cNvSpPr txBox="1"/>
          <p:nvPr/>
        </p:nvSpPr>
        <p:spPr>
          <a:xfrm>
            <a:off x="1518682" y="185530"/>
            <a:ext cx="4426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现有焦点检测方法及缺陷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69F2F6B-9A1A-0011-84E4-71AEE440D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589" y="891794"/>
            <a:ext cx="3752850" cy="220027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383F049-3E44-73CB-B7CD-A6F8327F3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083" y="3457963"/>
            <a:ext cx="7867650" cy="286702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710C5B0-3627-03D6-CB48-FE53D267FB19}"/>
              </a:ext>
            </a:extLst>
          </p:cNvPr>
          <p:cNvSpPr txBox="1"/>
          <p:nvPr/>
        </p:nvSpPr>
        <p:spPr>
          <a:xfrm>
            <a:off x="1242943" y="1106287"/>
            <a:ext cx="34049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第一类：小孔成像原理</a:t>
            </a:r>
            <a:endParaRPr lang="en-US" altLang="zh-CN" dirty="0"/>
          </a:p>
          <a:p>
            <a:r>
              <a:rPr lang="zh-CN" altLang="en-US" dirty="0"/>
              <a:t>小孔成像法</a:t>
            </a:r>
            <a:endParaRPr lang="en-US" altLang="zh-CN" dirty="0"/>
          </a:p>
          <a:p>
            <a:r>
              <a:rPr lang="zh-CN" altLang="en-US" dirty="0"/>
              <a:t>狭缝法等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561B580-98E8-975E-9F4F-46067F2A4BE8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3079630-EF1C-4C0F-E379-C6A529FCA65D}"/>
              </a:ext>
            </a:extLst>
          </p:cNvPr>
          <p:cNvSpPr txBox="1"/>
          <p:nvPr/>
        </p:nvSpPr>
        <p:spPr>
          <a:xfrm>
            <a:off x="457897" y="185530"/>
            <a:ext cx="44262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项目背景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5796AD3-9B20-F6CE-806D-5CB7F44BCD8F}"/>
              </a:ext>
            </a:extLst>
          </p:cNvPr>
          <p:cNvSpPr txBox="1"/>
          <p:nvPr/>
        </p:nvSpPr>
        <p:spPr>
          <a:xfrm>
            <a:off x="1242943" y="2367419"/>
            <a:ext cx="3404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缺点：检测条件严格</a:t>
            </a:r>
          </a:p>
        </p:txBody>
      </p:sp>
    </p:spTree>
    <p:extLst>
      <p:ext uri="{BB962C8B-B14F-4D97-AF65-F5344CB8AC3E}">
        <p14:creationId xmlns:p14="http://schemas.microsoft.com/office/powerpoint/2010/main" val="1005928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1653C893-76C7-94F1-E11E-ADC360BBFB28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000F12D-646D-9802-A377-668C78017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5210" y="876822"/>
            <a:ext cx="3794287" cy="281588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97568FE-C0E9-4140-52B3-D66DEB2EA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960" y="3986681"/>
            <a:ext cx="3625537" cy="1801509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9927E2F-E697-883B-F87D-A58DBB0044FD}"/>
              </a:ext>
            </a:extLst>
          </p:cNvPr>
          <p:cNvSpPr txBox="1"/>
          <p:nvPr/>
        </p:nvSpPr>
        <p:spPr>
          <a:xfrm>
            <a:off x="1152503" y="1469860"/>
            <a:ext cx="3404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第二类半影模糊原理</a:t>
            </a:r>
            <a:endParaRPr lang="en-US" altLang="zh-CN" dirty="0"/>
          </a:p>
          <a:p>
            <a:r>
              <a:rPr lang="zh-CN" altLang="en-US" dirty="0"/>
              <a:t>边缘法</a:t>
            </a:r>
            <a:endParaRPr lang="en-US" altLang="zh-CN" dirty="0"/>
          </a:p>
          <a:p>
            <a:r>
              <a:rPr lang="zh-CN" altLang="en-US" dirty="0"/>
              <a:t>星卡法</a:t>
            </a:r>
            <a:endParaRPr lang="en-US" altLang="zh-CN" dirty="0"/>
          </a:p>
          <a:p>
            <a:r>
              <a:rPr lang="zh-CN" altLang="en-US" dirty="0"/>
              <a:t>检测卡法等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95519BB-8639-1210-016F-036C4EEC718B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48F9D11-FE9A-2142-2410-DD8470A50439}"/>
              </a:ext>
            </a:extLst>
          </p:cNvPr>
          <p:cNvSpPr txBox="1"/>
          <p:nvPr/>
        </p:nvSpPr>
        <p:spPr>
          <a:xfrm>
            <a:off x="1518682" y="185530"/>
            <a:ext cx="4426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现有焦点检测方法及缺陷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752FA75-6EC9-FFF3-9829-7FEE1A9EDB58}"/>
              </a:ext>
            </a:extLst>
          </p:cNvPr>
          <p:cNvSpPr txBox="1"/>
          <p:nvPr/>
        </p:nvSpPr>
        <p:spPr>
          <a:xfrm>
            <a:off x="457897" y="185530"/>
            <a:ext cx="44262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项目背景</a:t>
            </a:r>
          </a:p>
        </p:txBody>
      </p:sp>
    </p:spTree>
    <p:extLst>
      <p:ext uri="{BB962C8B-B14F-4D97-AF65-F5344CB8AC3E}">
        <p14:creationId xmlns:p14="http://schemas.microsoft.com/office/powerpoint/2010/main" val="2349653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77E4BAB-5E12-1DD3-27CF-7E194516CCC3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18BC120-151F-EF8B-E53A-476A7FBEEB13}"/>
              </a:ext>
            </a:extLst>
          </p:cNvPr>
          <p:cNvSpPr txBox="1"/>
          <p:nvPr/>
        </p:nvSpPr>
        <p:spPr>
          <a:xfrm>
            <a:off x="357989" y="146658"/>
            <a:ext cx="6228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项目背景    研究目标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6799A0A-AA45-42C7-46C5-C17C94BC81C4}"/>
              </a:ext>
            </a:extLst>
          </p:cNvPr>
          <p:cNvSpPr txBox="1"/>
          <p:nvPr/>
        </p:nvSpPr>
        <p:spPr>
          <a:xfrm>
            <a:off x="1437197" y="2594206"/>
            <a:ext cx="5149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类似与狭缝法，但用双圆柱接触面代替制作狭缝，减少检测成本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665737E-A009-3BD1-2BC8-4C03300CA822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3FC3AE3-A8F8-0470-DA2B-A476B506402A}"/>
              </a:ext>
            </a:extLst>
          </p:cNvPr>
          <p:cNvSpPr txBox="1"/>
          <p:nvPr/>
        </p:nvSpPr>
        <p:spPr>
          <a:xfrm>
            <a:off x="1437197" y="2046637"/>
            <a:ext cx="6100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使用双圆柱代替狭缝进行焦点检测，其圆柱加工难度小，摆放角度不受限</a:t>
            </a:r>
          </a:p>
        </p:txBody>
      </p:sp>
    </p:spTree>
    <p:extLst>
      <p:ext uri="{BB962C8B-B14F-4D97-AF65-F5344CB8AC3E}">
        <p14:creationId xmlns:p14="http://schemas.microsoft.com/office/powerpoint/2010/main" val="3713311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DCC50D1-D00F-B042-2A38-64978C952246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D403EF8-68E6-303E-7AF0-B9D5CA376D64}"/>
              </a:ext>
            </a:extLst>
          </p:cNvPr>
          <p:cNvSpPr txBox="1"/>
          <p:nvPr/>
        </p:nvSpPr>
        <p:spPr>
          <a:xfrm>
            <a:off x="3173895" y="2228671"/>
            <a:ext cx="5844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工作现状：</a:t>
            </a:r>
            <a:endParaRPr lang="en-US" altLang="zh-CN" dirty="0"/>
          </a:p>
          <a:p>
            <a:r>
              <a:rPr lang="en-US" altLang="zh-CN" dirty="0"/>
              <a:t>1.</a:t>
            </a:r>
            <a:r>
              <a:rPr lang="zh-CN" altLang="en-US" dirty="0"/>
              <a:t>完成基础文献调研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已完成通过双圆柱投影获取线扩展函数理论推导</a:t>
            </a:r>
            <a:endParaRPr lang="en-US" altLang="zh-CN" dirty="0"/>
          </a:p>
          <a:p>
            <a:r>
              <a:rPr lang="en-US" altLang="zh-CN" dirty="0"/>
              <a:t>3.</a:t>
            </a:r>
            <a:r>
              <a:rPr lang="zh-CN" altLang="en-US" dirty="0"/>
              <a:t>以设计程序实现上述功能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4FE92D6-F0FC-1E5C-635A-6DFB9E31FDBE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26847F4-2D65-3A1D-7B4A-56889EAEAAC9}"/>
              </a:ext>
            </a:extLst>
          </p:cNvPr>
          <p:cNvSpPr txBox="1"/>
          <p:nvPr/>
        </p:nvSpPr>
        <p:spPr>
          <a:xfrm>
            <a:off x="551145" y="155033"/>
            <a:ext cx="2116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项目现状</a:t>
            </a:r>
          </a:p>
        </p:txBody>
      </p:sp>
    </p:spTree>
    <p:extLst>
      <p:ext uri="{BB962C8B-B14F-4D97-AF65-F5344CB8AC3E}">
        <p14:creationId xmlns:p14="http://schemas.microsoft.com/office/powerpoint/2010/main" val="439188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>
            <a:extLst>
              <a:ext uri="{FF2B5EF4-FFF2-40B4-BE49-F238E27FC236}">
                <a16:creationId xmlns:a16="http://schemas.microsoft.com/office/drawing/2014/main" id="{2BCCFD62-0EC6-B98B-8BAA-B1B662F0354A}"/>
              </a:ext>
            </a:extLst>
          </p:cNvPr>
          <p:cNvSpPr/>
          <p:nvPr/>
        </p:nvSpPr>
        <p:spPr>
          <a:xfrm>
            <a:off x="8743167" y="252662"/>
            <a:ext cx="826718" cy="48773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F66D678-5D4F-F4F3-DD4F-C56241107C7E}"/>
              </a:ext>
            </a:extLst>
          </p:cNvPr>
          <p:cNvSpPr/>
          <p:nvPr/>
        </p:nvSpPr>
        <p:spPr>
          <a:xfrm>
            <a:off x="0" y="0"/>
            <a:ext cx="5342021" cy="74039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5E6F246-3D38-6694-CC8F-21E7BF984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820" y="1636467"/>
            <a:ext cx="2767843" cy="4114628"/>
          </a:xfrm>
          <a:prstGeom prst="rect">
            <a:avLst/>
          </a:prstGeom>
        </p:spPr>
      </p:pic>
      <p:sp>
        <p:nvSpPr>
          <p:cNvPr id="8" name="箭头: 下 7">
            <a:extLst>
              <a:ext uri="{FF2B5EF4-FFF2-40B4-BE49-F238E27FC236}">
                <a16:creationId xmlns:a16="http://schemas.microsoft.com/office/drawing/2014/main" id="{319C7C6F-DEB3-218E-836A-9EB73ABD350C}"/>
              </a:ext>
            </a:extLst>
          </p:cNvPr>
          <p:cNvSpPr/>
          <p:nvPr/>
        </p:nvSpPr>
        <p:spPr>
          <a:xfrm>
            <a:off x="8963527" y="806115"/>
            <a:ext cx="385010" cy="914659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195AC52-531D-1052-27FE-B9D4313ED111}"/>
              </a:ext>
            </a:extLst>
          </p:cNvPr>
          <p:cNvSpPr txBox="1"/>
          <p:nvPr/>
        </p:nvSpPr>
        <p:spPr>
          <a:xfrm>
            <a:off x="8822444" y="286754"/>
            <a:ext cx="1323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X-ray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CB0EDC9-FFA3-B9D5-E505-2D088CE7A07F}"/>
              </a:ext>
            </a:extLst>
          </p:cNvPr>
          <p:cNvSpPr txBox="1"/>
          <p:nvPr/>
        </p:nvSpPr>
        <p:spPr>
          <a:xfrm>
            <a:off x="587542" y="18553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方法说明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C8F4DA8-293F-8E86-613E-80A2495931EC}"/>
              </a:ext>
            </a:extLst>
          </p:cNvPr>
          <p:cNvSpPr/>
          <p:nvPr/>
        </p:nvSpPr>
        <p:spPr>
          <a:xfrm>
            <a:off x="0" y="6488669"/>
            <a:ext cx="12192000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2534067-0B4C-26FD-6E44-F9923BB03DE7}"/>
              </a:ext>
            </a:extLst>
          </p:cNvPr>
          <p:cNvSpPr/>
          <p:nvPr/>
        </p:nvSpPr>
        <p:spPr>
          <a:xfrm>
            <a:off x="5498926" y="5039792"/>
            <a:ext cx="1503124" cy="7200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BAF4491-3A26-27B2-9CC9-5BE4AD089289}"/>
              </a:ext>
            </a:extLst>
          </p:cNvPr>
          <p:cNvSpPr txBox="1"/>
          <p:nvPr/>
        </p:nvSpPr>
        <p:spPr>
          <a:xfrm>
            <a:off x="5598037" y="5185776"/>
            <a:ext cx="1596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探测器平面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E4CCA628-1C3C-7227-0947-D08FA43812AA}"/>
              </a:ext>
            </a:extLst>
          </p:cNvPr>
          <p:cNvCxnSpPr/>
          <p:nvPr/>
        </p:nvCxnSpPr>
        <p:spPr>
          <a:xfrm>
            <a:off x="7002050" y="5398718"/>
            <a:ext cx="1027134" cy="0"/>
          </a:xfrm>
          <a:prstGeom prst="line">
            <a:avLst/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>
            <a:extLst>
              <a:ext uri="{FF2B5EF4-FFF2-40B4-BE49-F238E27FC236}">
                <a16:creationId xmlns:a16="http://schemas.microsoft.com/office/drawing/2014/main" id="{D1083685-56E2-3651-C2CE-261DEB5F1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284" y="1469210"/>
            <a:ext cx="2219325" cy="245745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7CAB29E2-8BEC-BEAF-B099-DC2AA4AD402E}"/>
              </a:ext>
            </a:extLst>
          </p:cNvPr>
          <p:cNvSpPr/>
          <p:nvPr/>
        </p:nvSpPr>
        <p:spPr>
          <a:xfrm>
            <a:off x="9244208" y="4835048"/>
            <a:ext cx="1027134" cy="72005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A334E597-0B0A-A094-564A-3D7AED7DAB39}"/>
              </a:ext>
            </a:extLst>
          </p:cNvPr>
          <p:cNvCxnSpPr>
            <a:cxnSpLocks/>
          </p:cNvCxnSpPr>
          <p:nvPr/>
        </p:nvCxnSpPr>
        <p:spPr>
          <a:xfrm>
            <a:off x="4656284" y="3926660"/>
            <a:ext cx="4587924" cy="162844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92206406-2448-CB4E-DD31-A273574E1D88}"/>
              </a:ext>
            </a:extLst>
          </p:cNvPr>
          <p:cNvCxnSpPr>
            <a:cxnSpLocks/>
          </p:cNvCxnSpPr>
          <p:nvPr/>
        </p:nvCxnSpPr>
        <p:spPr>
          <a:xfrm>
            <a:off x="6875609" y="1477967"/>
            <a:ext cx="3395733" cy="338225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233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276</TotalTime>
  <Words>239</Words>
  <Application>Microsoft Office PowerPoint</Application>
  <PresentationFormat>宽屏</PresentationFormat>
  <Paragraphs>47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等线</vt:lpstr>
      <vt:lpstr>Microsoft YaHei</vt:lpstr>
      <vt:lpstr>Microsoft YaHei</vt:lpstr>
      <vt:lpstr>Arial</vt:lpstr>
      <vt:lpstr>Calibri</vt:lpstr>
      <vt:lpstr>Calibri Light</vt:lpstr>
      <vt:lpstr>Office 2013 - 2022 主题</vt:lpstr>
      <vt:lpstr>进度汇报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5</cp:revision>
  <dcterms:created xsi:type="dcterms:W3CDTF">2026-07-05T05:15:01Z</dcterms:created>
  <dcterms:modified xsi:type="dcterms:W3CDTF">2026-07-06T03:40:09Z</dcterms:modified>
</cp:coreProperties>
</file>